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71" r:id="rId5"/>
    <p:sldId id="265" r:id="rId6"/>
    <p:sldId id="268" r:id="rId7"/>
    <p:sldId id="267" r:id="rId8"/>
    <p:sldId id="272" r:id="rId9"/>
    <p:sldId id="269" r:id="rId10"/>
    <p:sldId id="270" r:id="rId11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>
      <p:cViewPr>
        <p:scale>
          <a:sx n="75" d="100"/>
          <a:sy n="75" d="100"/>
        </p:scale>
        <p:origin x="27" y="33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03EBF6C4-1851-41E8-A6CD-3B404E8156F3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2017/9/9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45ACAF8E-318A-4EFE-8633-D9E72ABCE0ED}" type="slidenum"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algn="r" rtl="0"/>
              <a:t>‹#›</a:t>
            </a:fld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09T05:40:19.404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 contextRef="#ctx0" brushRef="#br0">62 0 236 0,'-50'44'90'0,"44"-39"-48"0,-5-5-60 0,11 0 9 15,0 0-17-15,0 0-1 0,0 0-43 16,6-5-17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89EC957-4C6E-45B0-922D-7CA55589380A}" type="datetime1">
              <a:rPr lang="zh-TW" altLang="en-US" smtClean="0"/>
              <a:pPr/>
              <a:t>2017/9/9</a:t>
            </a:fld>
            <a:endParaRPr lang="zh-TW" altLang="en-US" dirty="0"/>
          </a:p>
        </p:txBody>
      </p:sp>
      <p:sp>
        <p:nvSpPr>
          <p:cNvPr id="4" name="投影片圖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EE2CF44-2B13-41B4-A334-1CDF534EEBB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矩形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zh-TW" altLang="en-US" noProof="0" smtClean="0"/>
              <a:t>按一下以編輯母片副標題樣式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C2B2A80-7230-43D8-9CB1-0F0CAC34BD7F}" type="datetime1">
              <a:rPr lang="zh-TW" altLang="en-US" smtClean="0"/>
              <a:pPr/>
              <a:t>2017/9/9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 rtlCol="0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D2C51BE-0E77-4F3A-8913-F76B25DFEC0A}" type="datetime1">
              <a:rPr lang="zh-TW" altLang="en-US" smtClean="0"/>
              <a:pPr/>
              <a:t>2017/9/9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algn="l" rtl="0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DB31222-0B1A-47A1-81BF-B86ACBE9B9A6}" type="datetime1">
              <a:rPr lang="zh-TW" altLang="en-US" smtClean="0"/>
              <a:pPr/>
              <a:t>2017/9/9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31375A4-56A4-47D6-9801-1991572033F7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rtlCol="0" anchor="b">
            <a:normAutofit/>
          </a:bodyPr>
          <a:lstStyle>
            <a:lvl1pPr algn="l" rtl="0">
              <a:defRPr sz="5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l" rtl="0">
              <a:buNone/>
              <a:defRPr sz="2000"/>
            </a:lvl2pPr>
            <a:lvl3pPr marL="914400" indent="0" algn="l" rtl="0">
              <a:buNone/>
              <a:defRPr sz="1800"/>
            </a:lvl3pPr>
            <a:lvl4pPr marL="1371600" indent="0" algn="l" rtl="0">
              <a:buNone/>
              <a:defRPr sz="1600"/>
            </a:lvl4pPr>
            <a:lvl5pPr marL="1828800" indent="0" algn="l" rtl="0">
              <a:buNone/>
              <a:defRPr sz="1600"/>
            </a:lvl5pPr>
            <a:lvl6pPr marL="2286000" indent="0" algn="l" rtl="0">
              <a:buNone/>
              <a:defRPr sz="1600"/>
            </a:lvl6pPr>
            <a:lvl7pPr marL="2743200" indent="0" algn="l" rtl="0">
              <a:buNone/>
              <a:defRPr sz="1600"/>
            </a:lvl7pPr>
            <a:lvl8pPr marL="3200400" indent="0" algn="l" rtl="0">
              <a:buNone/>
              <a:defRPr sz="1600"/>
            </a:lvl8pPr>
            <a:lvl9pPr marL="3657600" indent="0" algn="l" rtl="0">
              <a:buNone/>
              <a:defRPr sz="16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algn="l" rtl="0"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algn="l" rtl="0"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algn="l" rtl="0"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algn="l" rtl="0"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algn="l" rtl="0"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algn="l" rtl="0"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algn="l" rtl="0"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algn="l" rtl="0"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001FBFB-8A79-4EE3-A37D-2DF6EB7797BC}" type="datetime1">
              <a:rPr lang="zh-TW" altLang="en-US" smtClean="0"/>
              <a:pPr/>
              <a:t>2017/9/9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31375A4-56A4-47D6-9801-1991572033F7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EABB203-527F-46EE-8203-BDFB05878065}" type="datetime1">
              <a:rPr lang="zh-TW" altLang="en-US" smtClean="0"/>
              <a:pPr/>
              <a:t>2017/9/9</a:t>
            </a:fld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D06E1E0-FA4C-4124-8ECA-EE8B26177861}" type="datetime1">
              <a:rPr lang="zh-TW" altLang="en-US" smtClean="0"/>
              <a:pPr/>
              <a:t>2017/9/9</a:t>
            </a:fld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1DB054C-BA51-48C2-A4A7-1C8EEBBBDC57}" type="datetime1">
              <a:rPr lang="zh-TW" altLang="en-US" smtClean="0"/>
              <a:pPr/>
              <a:t>2017/9/9</a:t>
            </a:fld>
            <a:endParaRPr lang="zh-TW" altLang="en-US" dirty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232E5F5-CAC3-417E-8791-C723087DB7DE}" type="datetime1">
              <a:rPr lang="zh-TW" altLang="en-US" smtClean="0"/>
              <a:pPr/>
              <a:t>2017/9/9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6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rtlCol="0" anchor="b">
            <a:normAutofit/>
          </a:bodyPr>
          <a:lstStyle>
            <a:lvl1pPr algn="l" rtl="0">
              <a:defRPr sz="3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 rtlCol="0">
            <a:normAutofit/>
          </a:bodyPr>
          <a:lstStyle>
            <a:lvl1pPr marL="0" indent="0" algn="ctr" rtl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zh-TW" altLang="en-US" noProof="0" smtClean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95C52DE-0BFC-4018-9682-B8A996EDF637}" type="datetime1">
              <a:rPr lang="zh-TW" altLang="en-US" smtClean="0"/>
              <a:pPr/>
              <a:t>2017/9/9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31375A4-56A4-47D6-9801-1991572033F7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D742896-0FCD-44B4-B448-DD813322AFA3}" type="datetime1">
              <a:rPr lang="zh-TW" altLang="en-US" smtClean="0"/>
              <a:pPr/>
              <a:t>2017/9/9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957240" y="2522376"/>
            <a:ext cx="10058400" cy="1296144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 sz="4800" b="1" dirty="0" smtClean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嘴砲機器人</a:t>
            </a:r>
            <a:endParaRPr lang="en-US" altLang="zh-TW" sz="4800" b="1" dirty="0" smtClean="0">
              <a:effectLst>
                <a:glow rad="127000">
                  <a:schemeClr val="bg1">
                    <a:alpha val="40000"/>
                  </a:schemeClr>
                </a:glow>
              </a:effectLst>
            </a:endParaRPr>
          </a:p>
          <a:p>
            <a:r>
              <a:rPr lang="zh-TW" altLang="en-US" sz="4800" b="1" dirty="0" smtClean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偉哉</a:t>
            </a:r>
            <a:endParaRPr lang="zh-TW" altLang="en-US" sz="4800" b="1" dirty="0">
              <a:effectLst>
                <a:glow rad="1270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3" name="副標題 2"/>
          <p:cNvSpPr txBox="1">
            <a:spLocks/>
          </p:cNvSpPr>
          <p:nvPr/>
        </p:nvSpPr>
        <p:spPr>
          <a:xfrm>
            <a:off x="957240" y="3933056"/>
            <a:ext cx="10058400" cy="1944216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 smtClean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2017 PIXNET HACKATHON 4th</a:t>
            </a:r>
          </a:p>
          <a:p>
            <a:pPr marL="0" indent="0">
              <a:buNone/>
            </a:pPr>
            <a:r>
              <a:rPr lang="zh-TW" altLang="en-US" b="1" dirty="0" smtClean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智慧黑白講</a:t>
            </a:r>
            <a:endParaRPr lang="en-US" altLang="zh-TW" b="1" dirty="0" smtClean="0">
              <a:effectLst>
                <a:glow rad="127000">
                  <a:schemeClr val="bg1">
                    <a:alpha val="4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zh-TW" altLang="en-US" b="1" dirty="0" smtClean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大呼過癮</a:t>
            </a:r>
            <a:endParaRPr lang="en-US" altLang="zh-TW" b="1" dirty="0" smtClean="0">
              <a:effectLst>
                <a:glow rad="127000">
                  <a:schemeClr val="bg1">
                    <a:alpha val="4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zh-TW" altLang="en-US" b="1" dirty="0" smtClean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陳高欽、陳</a:t>
            </a:r>
            <a:r>
              <a:rPr lang="zh-TW" altLang="en-US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樺</a:t>
            </a:r>
            <a:r>
              <a:rPr lang="zh-TW" altLang="en-US" b="1" dirty="0" smtClean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威、吳定寰、李明</a:t>
            </a:r>
            <a:r>
              <a:rPr lang="zh-TW" altLang="en-US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緯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5986440" y="3800160"/>
              <a:ext cx="22680" cy="18360"/>
            </p14:xfrm>
          </p:contentPart>
        </mc:Choice>
        <mc:Fallback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68080" y="3785760"/>
                <a:ext cx="55440" cy="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829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sz="4000" b="1" dirty="0" smtClean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目錄</a:t>
            </a:r>
            <a:r>
              <a:rPr lang="en-US" altLang="zh-TW" sz="4000" b="1" dirty="0" smtClean="0"/>
              <a:t>	</a:t>
            </a:r>
            <a:endParaRPr lang="zh-TW" altLang="en-US" sz="4000" b="1" dirty="0"/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sz="2400" dirty="0" smtClean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預期目標</a:t>
            </a:r>
            <a:endParaRPr lang="en-US" altLang="zh-TW" sz="2400" dirty="0" smtClean="0">
              <a:effectLst>
                <a:glow rad="127000">
                  <a:schemeClr val="bg1">
                    <a:alpha val="40000"/>
                  </a:schemeClr>
                </a:glow>
              </a:effectLst>
            </a:endParaRPr>
          </a:p>
          <a:p>
            <a:pPr rtl="0"/>
            <a:r>
              <a:rPr lang="zh-TW" altLang="en-US" sz="2400" dirty="0" smtClean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建置技術</a:t>
            </a:r>
            <a:endParaRPr lang="en-US" altLang="zh-TW" sz="2400" dirty="0" smtClean="0">
              <a:effectLst>
                <a:glow rad="127000">
                  <a:schemeClr val="bg1">
                    <a:alpha val="40000"/>
                  </a:schemeClr>
                </a:glow>
              </a:effectLst>
            </a:endParaRPr>
          </a:p>
          <a:p>
            <a:pPr rtl="0"/>
            <a:r>
              <a:rPr lang="zh-TW" altLang="en-US" sz="2400" dirty="0" smtClean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成果展</a:t>
            </a:r>
            <a:r>
              <a:rPr lang="zh-TW" altLang="en-US" sz="2400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示</a:t>
            </a:r>
            <a:endParaRPr lang="en-US" altLang="zh-TW" sz="2400" dirty="0" smtClean="0">
              <a:effectLst>
                <a:glow rad="127000">
                  <a:schemeClr val="bg1">
                    <a:alpha val="40000"/>
                  </a:schemeClr>
                </a:glow>
              </a:effectLst>
            </a:endParaRPr>
          </a:p>
          <a:p>
            <a:pPr rtl="0"/>
            <a:r>
              <a:rPr lang="zh-TW" altLang="en-US" sz="2400" dirty="0" smtClean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未來發展</a:t>
            </a:r>
            <a:endParaRPr lang="en-US" altLang="zh-TW" sz="2400" dirty="0" smtClean="0">
              <a:effectLst>
                <a:glow rad="1270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sz="4000" b="1" dirty="0" smtClean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預期目標</a:t>
            </a:r>
            <a:endParaRPr lang="zh-TW" altLang="en-US" sz="4000" b="1" dirty="0">
              <a:effectLst>
                <a:glow rad="1270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zh-TW" altLang="en-US" sz="2400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幽默的對話</a:t>
            </a:r>
            <a:endParaRPr lang="en-US" altLang="zh-TW" sz="2400" dirty="0">
              <a:effectLst>
                <a:glow rad="127000">
                  <a:schemeClr val="bg1">
                    <a:alpha val="40000"/>
                  </a:schemeClr>
                </a:glow>
              </a:effectLst>
            </a:endParaRPr>
          </a:p>
          <a:p>
            <a:r>
              <a:rPr lang="zh-TW" altLang="en-US" sz="2400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舒緩現代人的緊張壓力</a:t>
            </a:r>
            <a:endParaRPr lang="en-US" altLang="zh-TW" sz="2400" dirty="0">
              <a:effectLst>
                <a:glow rad="127000">
                  <a:schemeClr val="bg1">
                    <a:alpha val="40000"/>
                  </a:schemeClr>
                </a:glow>
              </a:effectLst>
            </a:endParaRPr>
          </a:p>
          <a:p>
            <a:r>
              <a:rPr lang="zh-TW" altLang="en-US" sz="2400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創造一個能讓人</a:t>
            </a:r>
            <a:r>
              <a:rPr lang="zh-TW" altLang="en-US" sz="2400" dirty="0">
                <a:solidFill>
                  <a:schemeClr val="accent1"/>
                </a:solidFill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會心一笑</a:t>
            </a:r>
            <a:r>
              <a:rPr lang="zh-TW" altLang="en-US" sz="2400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的聊天機器人</a:t>
            </a:r>
            <a:endParaRPr lang="en-US" altLang="zh-TW" sz="2400" dirty="0">
              <a:effectLst>
                <a:glow rad="1270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0427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sz="4000" b="1" dirty="0" smtClean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建置技術</a:t>
            </a:r>
            <a:r>
              <a:rPr lang="en-US" altLang="zh-TW" sz="4000" b="1" dirty="0" smtClean="0"/>
              <a:t>	</a:t>
            </a:r>
            <a:endParaRPr lang="zh-TW" altLang="en-US" sz="4000" b="1" dirty="0"/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1524000" y="1828800"/>
            <a:ext cx="9144000" cy="520080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sz="2400" dirty="0" smtClean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Python 3</a:t>
            </a:r>
            <a:endParaRPr lang="en-US" altLang="zh-TW" sz="2400" dirty="0" smtClean="0">
              <a:effectLst>
                <a:glow rad="127000">
                  <a:schemeClr val="bg1">
                    <a:alpha val="40000"/>
                  </a:schemeClr>
                </a:glow>
              </a:effectLst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2740011" y="2708920"/>
            <a:ext cx="6711978" cy="2367744"/>
            <a:chOff x="1855912" y="4157464"/>
            <a:chExt cx="6711978" cy="2367744"/>
          </a:xfrm>
        </p:grpSpPr>
        <p:sp>
          <p:nvSpPr>
            <p:cNvPr id="2" name="圓角矩形 1"/>
            <p:cNvSpPr/>
            <p:nvPr/>
          </p:nvSpPr>
          <p:spPr>
            <a:xfrm>
              <a:off x="1855912" y="5445088"/>
              <a:ext cx="1800000" cy="10801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 smtClean="0">
                  <a:latin typeface="+mj-ea"/>
                  <a:ea typeface="+mj-ea"/>
                </a:rPr>
                <a:t>影片字幕</a:t>
              </a:r>
              <a:endParaRPr lang="zh-TW" altLang="en-US" sz="2000" b="1" dirty="0">
                <a:latin typeface="+mj-ea"/>
                <a:ea typeface="+mj-ea"/>
              </a:endParaRPr>
            </a:p>
          </p:txBody>
        </p:sp>
        <p:sp>
          <p:nvSpPr>
            <p:cNvPr id="5" name="圓角矩形 4"/>
            <p:cNvSpPr/>
            <p:nvPr/>
          </p:nvSpPr>
          <p:spPr>
            <a:xfrm>
              <a:off x="1855912" y="4157464"/>
              <a:ext cx="1800000" cy="10801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 smtClean="0">
                  <a:latin typeface="+mj-ea"/>
                  <a:ea typeface="+mj-ea"/>
                </a:rPr>
                <a:t>爬</a:t>
              </a:r>
              <a:r>
                <a:rPr lang="en-US" altLang="zh-TW" sz="2000" b="1" dirty="0" smtClean="0">
                  <a:latin typeface="+mj-ea"/>
                  <a:ea typeface="+mj-ea"/>
                </a:rPr>
                <a:t>PTT</a:t>
              </a:r>
              <a:r>
                <a:rPr lang="zh-TW" altLang="en-US" sz="2000" b="1" dirty="0" smtClean="0">
                  <a:latin typeface="+mj-ea"/>
                  <a:ea typeface="+mj-ea"/>
                </a:rPr>
                <a:t>的文</a:t>
              </a:r>
              <a:r>
                <a:rPr lang="zh-TW" altLang="en-US" sz="2000" b="1" dirty="0">
                  <a:latin typeface="+mj-ea"/>
                  <a:ea typeface="+mj-ea"/>
                </a:rPr>
                <a:t>章</a:t>
              </a:r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4311901" y="4784467"/>
              <a:ext cx="1800000" cy="10801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 smtClean="0">
                  <a:latin typeface="+mj-ea"/>
                  <a:ea typeface="+mj-ea"/>
                </a:rPr>
                <a:t>Key-Value</a:t>
              </a:r>
            </a:p>
            <a:p>
              <a:pPr algn="ctr"/>
              <a:r>
                <a:rPr lang="zh-TW" altLang="en-US" sz="2000" b="1" dirty="0" smtClean="0">
                  <a:latin typeface="+mj-ea"/>
                  <a:ea typeface="+mj-ea"/>
                </a:rPr>
                <a:t>回答對照表</a:t>
              </a:r>
              <a:endParaRPr lang="zh-TW" altLang="en-US" sz="2000" b="1" dirty="0">
                <a:latin typeface="+mj-ea"/>
                <a:ea typeface="+mj-ea"/>
              </a:endParaRPr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6767890" y="4784467"/>
              <a:ext cx="1800000" cy="10801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 smtClean="0">
                  <a:latin typeface="+mj-ea"/>
                  <a:ea typeface="+mj-ea"/>
                </a:rPr>
                <a:t>Train the Model</a:t>
              </a:r>
            </a:p>
          </p:txBody>
        </p:sp>
      </p:grpSp>
      <p:cxnSp>
        <p:nvCxnSpPr>
          <p:cNvPr id="8" name="直線單箭頭接點 7"/>
          <p:cNvCxnSpPr>
            <a:stCxn id="5" idx="3"/>
            <a:endCxn id="6" idx="1"/>
          </p:cNvCxnSpPr>
          <p:nvPr/>
        </p:nvCxnSpPr>
        <p:spPr>
          <a:xfrm>
            <a:off x="4540011" y="3248980"/>
            <a:ext cx="655989" cy="6270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stCxn id="2" idx="3"/>
            <a:endCxn id="6" idx="1"/>
          </p:cNvCxnSpPr>
          <p:nvPr/>
        </p:nvCxnSpPr>
        <p:spPr>
          <a:xfrm flipV="1">
            <a:off x="4540011" y="3875983"/>
            <a:ext cx="655989" cy="660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6" idx="3"/>
            <a:endCxn id="7" idx="1"/>
          </p:cNvCxnSpPr>
          <p:nvPr/>
        </p:nvCxnSpPr>
        <p:spPr>
          <a:xfrm>
            <a:off x="6996000" y="3875983"/>
            <a:ext cx="6559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597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4962128" y="2857500"/>
            <a:ext cx="2267744" cy="114300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zh-TW" altLang="en-US" sz="4000" b="1" dirty="0" smtClean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成果展示</a:t>
            </a:r>
            <a:endParaRPr lang="zh-TW" altLang="en-US" sz="4000" b="1" dirty="0">
              <a:effectLst>
                <a:glow rad="1270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4249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sz="4000" b="1" dirty="0" smtClean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未來展望</a:t>
            </a:r>
            <a:r>
              <a:rPr lang="en-US" altLang="zh-TW" sz="4000" b="1" dirty="0" smtClean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	</a:t>
            </a:r>
            <a:endParaRPr lang="zh-TW" altLang="en-US" sz="4000" b="1" dirty="0">
              <a:effectLst>
                <a:glow rad="1270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sz="2400" dirty="0" smtClean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讓偉哉可以學習的更像真人</a:t>
            </a:r>
            <a:endParaRPr lang="en-US" altLang="zh-TW" sz="2400" dirty="0" smtClean="0">
              <a:effectLst>
                <a:glow rad="127000">
                  <a:schemeClr val="bg1">
                    <a:alpha val="40000"/>
                  </a:schemeClr>
                </a:glow>
              </a:effectLst>
            </a:endParaRPr>
          </a:p>
          <a:p>
            <a:pPr rtl="0"/>
            <a:r>
              <a:rPr lang="zh-TW" altLang="en-US" sz="2400" strike="sngStrike" dirty="0" smtClean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私心希望偉哉的</a:t>
            </a:r>
            <a:r>
              <a:rPr lang="en-US" altLang="zh-TW" sz="2400" strike="sngStrike" dirty="0" smtClean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pH</a:t>
            </a:r>
            <a:r>
              <a:rPr lang="zh-TW" altLang="en-US" sz="2400" strike="sngStrike" dirty="0" smtClean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值可以跟鄉民一樣低</a:t>
            </a:r>
            <a:endParaRPr lang="en-US" altLang="zh-TW" sz="2400" strike="sngStrike" dirty="0" smtClean="0">
              <a:effectLst>
                <a:glow rad="127000">
                  <a:schemeClr val="bg1">
                    <a:alpha val="40000"/>
                  </a:schemeClr>
                </a:glow>
              </a:effectLst>
            </a:endParaRPr>
          </a:p>
          <a:p>
            <a:pPr rtl="0"/>
            <a:r>
              <a:rPr lang="zh-TW" altLang="en-US" sz="2400" dirty="0" smtClean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偉哉偉哉，蝦米巄哉</a:t>
            </a:r>
            <a:endParaRPr lang="en-US" altLang="zh-TW" sz="2400" dirty="0" smtClean="0">
              <a:effectLst>
                <a:glow rad="1270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4939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482023"/>
      </p:ext>
    </p:extLst>
  </p:cSld>
  <p:clrMapOvr>
    <a:masterClrMapping/>
  </p:clrMapOvr>
</p:sld>
</file>

<file path=ppt/theme/theme1.xml><?xml version="1.0" encoding="utf-8"?>
<a:theme xmlns:a="http://schemas.openxmlformats.org/drawingml/2006/main" name="高科技電腦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107899_TF02901026" id="{376BEFE2-3D0D-45CB-A76B-5841325125FC}" vid="{5D355C33-F356-4575-B9EA-B4698082D383}"/>
    </a:ext>
  </a:extLst>
</a:theme>
</file>

<file path=ppt/theme/theme2.xml><?xml version="1.0" encoding="utf-8"?>
<a:theme xmlns:a="http://schemas.openxmlformats.org/drawingml/2006/main" name="Office 佈景主題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098515-0C12-46CF-BC7C-69B4A13CD5FA}">
  <ds:schemaRefs>
    <ds:schemaRef ds:uri="4873beb7-5857-4685-be1f-d57550cc96cc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103</Words>
  <Application>Microsoft Office PowerPoint</Application>
  <PresentationFormat>寬螢幕</PresentationFormat>
  <Paragraphs>27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Microsoft JhengHei UI</vt:lpstr>
      <vt:lpstr>微軟正黑體</vt:lpstr>
      <vt:lpstr>Arial</vt:lpstr>
      <vt:lpstr>Candara</vt:lpstr>
      <vt:lpstr>高科技電腦 16x9</vt:lpstr>
      <vt:lpstr>PowerPoint 簡報</vt:lpstr>
      <vt:lpstr>目錄 </vt:lpstr>
      <vt:lpstr>預期目標</vt:lpstr>
      <vt:lpstr>建置技術 </vt:lpstr>
      <vt:lpstr>成果展示</vt:lpstr>
      <vt:lpstr>未來展望 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2017-09-09T02:21:34Z</dcterms:created>
  <dcterms:modified xsi:type="dcterms:W3CDTF">2017-09-09T07:55:42Z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